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88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6128104"/>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7-12, екпіні 15 м/с. Ауа температурасы </a:t>
            </a:r>
            <a:r>
              <a:rPr lang="kk-KZ" altLang="ru-RU" sz="1200" dirty="0" smtClean="0">
                <a:latin typeface="Times New Roman" panose="02020603050405020304" pitchFamily="18" charset="0"/>
                <a:cs typeface="Times New Roman" panose="02020603050405020304" pitchFamily="18" charset="0"/>
              </a:rPr>
              <a:t>түнде 2-4</a:t>
            </a:r>
            <a:r>
              <a:rPr lang="kk-KZ" altLang="ru-RU" sz="1200" dirty="0">
                <a:latin typeface="Times New Roman" panose="02020603050405020304" pitchFamily="18" charset="0"/>
                <a:cs typeface="Times New Roman" panose="02020603050405020304" pitchFamily="18" charset="0"/>
              </a:rPr>
              <a:t>, күндіз 13-15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23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96351" y="24351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25692</TotalTime>
  <Words>557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5207</cp:revision>
  <cp:lastPrinted>2021-07-01T03:56:27Z</cp:lastPrinted>
  <dcterms:created xsi:type="dcterms:W3CDTF">2018-03-27T06:03:00Z</dcterms:created>
  <dcterms:modified xsi:type="dcterms:W3CDTF">2026-05-21T08:14:50Z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